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21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58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4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9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8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25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96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19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2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59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7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4FDEE-218A-41D6-9F0E-4F667A945687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530895-5FB7-4216-8CBC-468E619254D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3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F055-E31B-4588-B362-E3092C613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Asymptotic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7CC6F-65CC-4878-830E-B6B3FCCE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92521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						Manisha Koranga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						Assistant Professor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						CSE Department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						 GEHU, Haldwani</a:t>
            </a:r>
          </a:p>
          <a:p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876466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A3CC-EA69-4045-80C9-8B33E20E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AFC1-C513-4137-88F2-B972D4DF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848CA-3EB8-4421-97E2-736E4A6E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339"/>
            <a:ext cx="12192000" cy="65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2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A874-627B-4741-9735-0ED06530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6A0B-C0A9-42C3-8C56-FFD6D2F4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BA0E-283F-477F-A4A8-B9412F55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08"/>
            <a:ext cx="12192000" cy="65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7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1521-8B6F-4F21-A46D-F2E441BF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BF391-B68E-4D21-BFD3-407F8CF32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00AF5-AB62-4285-BA17-AF76559E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50" y="0"/>
            <a:ext cx="12266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E933-AB7D-4022-ADEB-145FE00B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C47F-28F4-4709-9180-396ED61F3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0A497-0166-4B8A-946B-239F86F9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9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6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7C5C-165A-4C12-B89C-55816EA7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1CDA5-F2ED-420D-B811-003FDD500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1D4BF-6B4B-47C7-A504-9B9F7CAD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6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FD0FD-AC04-401E-9654-AE2B03818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72" y="352268"/>
            <a:ext cx="11557417" cy="5523875"/>
          </a:xfrm>
        </p:spPr>
      </p:pic>
    </p:spTree>
    <p:extLst>
      <p:ext uri="{BB962C8B-B14F-4D97-AF65-F5344CB8AC3E}">
        <p14:creationId xmlns:p14="http://schemas.microsoft.com/office/powerpoint/2010/main" val="96352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6D35DB-923D-4823-B439-59A04689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11"/>
            <a:ext cx="12192000" cy="58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8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7E5EAC-7FCD-43FE-A4E7-9BDEB67E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9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E582-F05D-4FF8-B445-1437F0C2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xplanation on Asymptotic Notations - Data Structure And Algorithms -  C#,C++ Programming,Java,C Programming - Dotnetlovers">
            <a:extLst>
              <a:ext uri="{FF2B5EF4-FFF2-40B4-BE49-F238E27FC236}">
                <a16:creationId xmlns:a16="http://schemas.microsoft.com/office/drawing/2014/main" id="{F520EA55-E376-45C2-B738-81A87D62BA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457"/>
            <a:ext cx="12191999" cy="619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6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33F1-F21A-43A0-A328-6D1A0406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0E8F5-F8B3-43BA-BCF6-C6F70F098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10" y="74951"/>
            <a:ext cx="11984637" cy="6723088"/>
          </a:xfrm>
        </p:spPr>
      </p:pic>
    </p:spTree>
    <p:extLst>
      <p:ext uri="{BB962C8B-B14F-4D97-AF65-F5344CB8AC3E}">
        <p14:creationId xmlns:p14="http://schemas.microsoft.com/office/powerpoint/2010/main" val="401613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F2D-2A99-44B1-BF43-7D89F0D1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D3557-F4A7-4E15-BDF9-176DC7C5E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2465" y="0"/>
            <a:ext cx="12157022" cy="6858000"/>
          </a:xfrm>
        </p:spPr>
      </p:pic>
    </p:spTree>
    <p:extLst>
      <p:ext uri="{BB962C8B-B14F-4D97-AF65-F5344CB8AC3E}">
        <p14:creationId xmlns:p14="http://schemas.microsoft.com/office/powerpoint/2010/main" val="337581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D508-1B39-40AA-BF0F-9344DEC1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6D7D4-ED61-4D85-9607-12AB41C5F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35535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CDC5-8854-4EB0-A61F-8221707D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7FAC-FD84-409E-A8D1-65A7ED81F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827F2-BBC6-43C3-B3D5-F62BFB86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79"/>
            <a:ext cx="12192000" cy="68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27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31</TotalTime>
  <Words>39</Words>
  <Application>Microsoft Office PowerPoint</Application>
  <PresentationFormat>Widescreen</PresentationFormat>
  <Paragraphs>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Black</vt:lpstr>
      <vt:lpstr>Gill Sans MT</vt:lpstr>
      <vt:lpstr>Gallery</vt:lpstr>
      <vt:lpstr>Asymptotic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Asymptotic Analysis</dc:title>
  <dc:creator>Manisha Koranga</dc:creator>
  <cp:lastModifiedBy>Manisha Koranga</cp:lastModifiedBy>
  <cp:revision>10</cp:revision>
  <dcterms:created xsi:type="dcterms:W3CDTF">2021-04-26T17:07:27Z</dcterms:created>
  <dcterms:modified xsi:type="dcterms:W3CDTF">2021-04-27T03:30:19Z</dcterms:modified>
</cp:coreProperties>
</file>